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1" r:id="rId2"/>
    <p:sldId id="256" r:id="rId3"/>
    <p:sldId id="257" r:id="rId4"/>
    <p:sldId id="264" r:id="rId5"/>
    <p:sldId id="258" r:id="rId6"/>
    <p:sldId id="259" r:id="rId7"/>
    <p:sldId id="260" r:id="rId8"/>
    <p:sldId id="262" r:id="rId9"/>
  </p:sldIdLst>
  <p:sldSz cx="12192000" cy="6858000"/>
  <p:notesSz cx="6858000" cy="9945688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jl, gemiddeld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978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126" y="3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08C4ED3-D7E1-0A80-30E7-8BE893275F4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D0B721E4-F5F1-E6C1-0031-FC6C52D15D4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Klikken om de ondertitelstijl van het model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C56D9B76-A3BE-2033-3CD7-A6C8A61126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AB820A-A40B-4D3A-AF00-E54B87F3ECA0}" type="datetimeFigureOut">
              <a:rPr lang="nl-NL" smtClean="0"/>
              <a:t>6-2-2024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B5092576-609D-46F8-B258-1075B643E8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FD97C753-894F-F16F-7531-D9D0DAD8EA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4457F5-273A-4A6E-8E9B-533B81B0A5EF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04258470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C2BFEE8-9318-579F-5240-32109EF52E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verticale tekst 2">
            <a:extLst>
              <a:ext uri="{FF2B5EF4-FFF2-40B4-BE49-F238E27FC236}">
                <a16:creationId xmlns:a16="http://schemas.microsoft.com/office/drawing/2014/main" id="{D948030D-5345-595E-2B8D-E4F1B4653F3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016230AF-6036-BAAD-2D01-A22901F476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AB820A-A40B-4D3A-AF00-E54B87F3ECA0}" type="datetimeFigureOut">
              <a:rPr lang="nl-NL" smtClean="0"/>
              <a:t>6-2-2024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D51C945B-2F48-4F91-4AD3-E19AFDD3BA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1AD92359-1A7E-0FB3-DC8E-3FA14E1618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4457F5-273A-4A6E-8E9B-533B81B0A5EF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935149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>
            <a:extLst>
              <a:ext uri="{FF2B5EF4-FFF2-40B4-BE49-F238E27FC236}">
                <a16:creationId xmlns:a16="http://schemas.microsoft.com/office/drawing/2014/main" id="{1FA3DF53-E205-63E4-D172-A0394ED0038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verticale tekst 2">
            <a:extLst>
              <a:ext uri="{FF2B5EF4-FFF2-40B4-BE49-F238E27FC236}">
                <a16:creationId xmlns:a16="http://schemas.microsoft.com/office/drawing/2014/main" id="{83E46D63-05C5-0727-F6C9-DE66B3899AA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8D4ABE56-AF76-5328-DE8F-507FD16919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AB820A-A40B-4D3A-AF00-E54B87F3ECA0}" type="datetimeFigureOut">
              <a:rPr lang="nl-NL" smtClean="0"/>
              <a:t>6-2-2024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423C0329-7794-3543-E402-22FAE81315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6741BE81-60C2-0884-B13D-3A175DB32A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4457F5-273A-4A6E-8E9B-533B81B0A5EF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5754002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FABDEF7-F54A-9A97-8410-86C183E6CC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27429704-17B7-7F46-B8C9-7FC81E4E114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49F5BC81-36CA-C7EC-278E-A09B9634BB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AB820A-A40B-4D3A-AF00-E54B87F3ECA0}" type="datetimeFigureOut">
              <a:rPr lang="nl-NL" smtClean="0"/>
              <a:t>6-2-2024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19D149B7-D6AC-5DB7-0489-EF93034CDC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01D8DACB-0B47-739F-D43C-AE46656622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4457F5-273A-4A6E-8E9B-533B81B0A5EF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8514725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A07B0D2-56EB-3C9A-DC84-8326FFC74D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8BAEA92B-91A7-B964-ACF9-D357C596C97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BFB5FCE0-EE03-B8BF-2D0E-65A0D60AB5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AB820A-A40B-4D3A-AF00-E54B87F3ECA0}" type="datetimeFigureOut">
              <a:rPr lang="nl-NL" smtClean="0"/>
              <a:t>6-2-2024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FDB84929-E5EC-241B-60CA-B7E0B2A54F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F274EB23-71A7-7BFD-CE3E-66F95647CA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4457F5-273A-4A6E-8E9B-533B81B0A5EF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8136193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3735574-253C-4ACC-CD0B-3E928E67F5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ECA8F72D-9942-8465-9435-B50F887F47F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AA914787-C85E-6CFC-9EDB-878D0F472F7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7E2D98B0-4AF1-9E45-1CA5-71175392CD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AB820A-A40B-4D3A-AF00-E54B87F3ECA0}" type="datetimeFigureOut">
              <a:rPr lang="nl-NL" smtClean="0"/>
              <a:t>6-2-2024</a:t>
            </a:fld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BBB4B50A-D32F-9D9D-EEA1-0BF538544D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571CA5EB-DA33-F0A8-6F4A-4CECB9D4EC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4457F5-273A-4A6E-8E9B-533B81B0A5EF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5691176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B2E9659-9430-43ED-7277-152DD9D423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183BF87E-52D8-127D-71D1-119892F6583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FAC06999-EEF5-7C65-3D70-B2B14D83384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tekst 4">
            <a:extLst>
              <a:ext uri="{FF2B5EF4-FFF2-40B4-BE49-F238E27FC236}">
                <a16:creationId xmlns:a16="http://schemas.microsoft.com/office/drawing/2014/main" id="{D3783A5D-FDBE-EAF5-F4A0-7BC2A0EE5CD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6" name="Tijdelijke aanduiding voor inhoud 5">
            <a:extLst>
              <a:ext uri="{FF2B5EF4-FFF2-40B4-BE49-F238E27FC236}">
                <a16:creationId xmlns:a16="http://schemas.microsoft.com/office/drawing/2014/main" id="{21BC07ED-85B6-D564-F5F9-936A3E45A23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7" name="Tijdelijke aanduiding voor datum 6">
            <a:extLst>
              <a:ext uri="{FF2B5EF4-FFF2-40B4-BE49-F238E27FC236}">
                <a16:creationId xmlns:a16="http://schemas.microsoft.com/office/drawing/2014/main" id="{B114D02A-B6C2-8151-D818-F90518259D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AB820A-A40B-4D3A-AF00-E54B87F3ECA0}" type="datetimeFigureOut">
              <a:rPr lang="nl-NL" smtClean="0"/>
              <a:t>6-2-2024</a:t>
            </a:fld>
            <a:endParaRPr lang="nl-NL"/>
          </a:p>
        </p:txBody>
      </p:sp>
      <p:sp>
        <p:nvSpPr>
          <p:cNvPr id="8" name="Tijdelijke aanduiding voor voettekst 7">
            <a:extLst>
              <a:ext uri="{FF2B5EF4-FFF2-40B4-BE49-F238E27FC236}">
                <a16:creationId xmlns:a16="http://schemas.microsoft.com/office/drawing/2014/main" id="{F97F9BA4-B9BA-9FB5-D2D5-CBCDF88FCC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Tijdelijke aanduiding voor dianummer 8">
            <a:extLst>
              <a:ext uri="{FF2B5EF4-FFF2-40B4-BE49-F238E27FC236}">
                <a16:creationId xmlns:a16="http://schemas.microsoft.com/office/drawing/2014/main" id="{007A53AF-6DD3-3AE6-0231-E554FAD7A4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4457F5-273A-4A6E-8E9B-533B81B0A5EF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6463877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F760F14-D946-543C-DA6C-F100B0945A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datum 2">
            <a:extLst>
              <a:ext uri="{FF2B5EF4-FFF2-40B4-BE49-F238E27FC236}">
                <a16:creationId xmlns:a16="http://schemas.microsoft.com/office/drawing/2014/main" id="{81BD587E-D059-6308-771C-8AF658FA10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AB820A-A40B-4D3A-AF00-E54B87F3ECA0}" type="datetimeFigureOut">
              <a:rPr lang="nl-NL" smtClean="0"/>
              <a:t>6-2-2024</a:t>
            </a:fld>
            <a:endParaRPr lang="nl-NL"/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E3001009-5DEC-FB02-3B92-00626AED16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5D415895-3F4A-B257-E2E4-3C5459E944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4457F5-273A-4A6E-8E9B-533B81B0A5EF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4585975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>
            <a:extLst>
              <a:ext uri="{FF2B5EF4-FFF2-40B4-BE49-F238E27FC236}">
                <a16:creationId xmlns:a16="http://schemas.microsoft.com/office/drawing/2014/main" id="{50A6B3A7-5068-BFC7-FFDC-DD7DD3AE2C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AB820A-A40B-4D3A-AF00-E54B87F3ECA0}" type="datetimeFigureOut">
              <a:rPr lang="nl-NL" smtClean="0"/>
              <a:t>6-2-2024</a:t>
            </a:fld>
            <a:endParaRPr lang="nl-NL"/>
          </a:p>
        </p:txBody>
      </p:sp>
      <p:sp>
        <p:nvSpPr>
          <p:cNvPr id="3" name="Tijdelijke aanduiding voor voettekst 2">
            <a:extLst>
              <a:ext uri="{FF2B5EF4-FFF2-40B4-BE49-F238E27FC236}">
                <a16:creationId xmlns:a16="http://schemas.microsoft.com/office/drawing/2014/main" id="{81D2DCB3-565D-E254-4DCC-3E02811646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CB533ADF-FDB0-FE63-190A-82970193CC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4457F5-273A-4A6E-8E9B-533B81B0A5EF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9120563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1A39F0F-AA57-700D-07B9-7DD60D9F18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48BFFEA1-D6F5-3F58-2255-1963FC6B47B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D3394E60-FA5C-702A-3C52-FE9D1A35B66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7CFE32E2-14A9-F0DA-4128-AE435A55A3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AB820A-A40B-4D3A-AF00-E54B87F3ECA0}" type="datetimeFigureOut">
              <a:rPr lang="nl-NL" smtClean="0"/>
              <a:t>6-2-2024</a:t>
            </a:fld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A0D69213-779F-AA9B-5C14-BD12A8A446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86FA2677-4637-D99B-894D-E1388C0104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4457F5-273A-4A6E-8E9B-533B81B0A5EF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0226934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675825A-C809-4C8F-6B0C-2069247F37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afbeelding 2">
            <a:extLst>
              <a:ext uri="{FF2B5EF4-FFF2-40B4-BE49-F238E27FC236}">
                <a16:creationId xmlns:a16="http://schemas.microsoft.com/office/drawing/2014/main" id="{F77F8FFE-40AD-CB36-08EE-5E8F1B47C18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/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9CBE8104-1156-05EB-8685-B0660400B76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AB53E219-29D6-8856-A8C8-56D5DA95E4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AB820A-A40B-4D3A-AF00-E54B87F3ECA0}" type="datetimeFigureOut">
              <a:rPr lang="nl-NL" smtClean="0"/>
              <a:t>6-2-2024</a:t>
            </a:fld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7534033C-C746-7B79-30EB-A497F379A3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687E6131-1533-A6A2-30E5-1553DA7714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4457F5-273A-4A6E-8E9B-533B81B0A5EF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9346442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>
            <a:extLst>
              <a:ext uri="{FF2B5EF4-FFF2-40B4-BE49-F238E27FC236}">
                <a16:creationId xmlns:a16="http://schemas.microsoft.com/office/drawing/2014/main" id="{F7A85A7F-6303-AB4A-1AF3-F5AE64123C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6C26C227-194B-9541-899E-CE697F5A3DB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1652351A-8CC2-1814-A9DC-E3A68E087F2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AB820A-A40B-4D3A-AF00-E54B87F3ECA0}" type="datetimeFigureOut">
              <a:rPr lang="nl-NL" smtClean="0"/>
              <a:t>6-2-2024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9425706E-568E-9CBF-C7B3-862538080F6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3EB052CB-9939-BEA9-12F0-5D2364304B1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74457F5-273A-4A6E-8E9B-533B81B0A5EF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1590412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oleObject" Target="../embeddings/oleObject1.bin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emf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mailto:christiaan@kp-architecten.nl" TargetMode="External"/><Relationship Id="rId2" Type="http://schemas.openxmlformats.org/officeDocument/2006/relationships/hyperlink" Target="mailto:kunstveiling@rotarygooimeer.nl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F20ADB3-23F5-E770-9B2A-19EAE68B524D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7C16920D-8ECD-8FE0-3A6B-A928DC435255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80A13676-CA4C-8535-6E1C-4D4782DA9A6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0"/>
            <a:ext cx="12192000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27266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ndertitel 2">
            <a:extLst>
              <a:ext uri="{FF2B5EF4-FFF2-40B4-BE49-F238E27FC236}">
                <a16:creationId xmlns:a16="http://schemas.microsoft.com/office/drawing/2014/main" id="{2D2CE92F-06F1-16D6-6B20-D554125DA3C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6415" y="1268874"/>
            <a:ext cx="6363972" cy="4270079"/>
          </a:xfrm>
        </p:spPr>
        <p:txBody>
          <a:bodyPr>
            <a:normAutofit fontScale="55000" lnSpcReduction="20000"/>
          </a:bodyPr>
          <a:lstStyle/>
          <a:p>
            <a:r>
              <a:rPr lang="nl-NL" sz="4400" b="1" dirty="0">
                <a:solidFill>
                  <a:srgbClr val="002060"/>
                </a:solidFill>
              </a:rPr>
              <a:t>Een echte ‘Barbara de Reijke’ aan de muur? </a:t>
            </a:r>
          </a:p>
          <a:p>
            <a:r>
              <a:rPr lang="nl-NL" sz="4400" b="1" dirty="0">
                <a:solidFill>
                  <a:srgbClr val="002060"/>
                </a:solidFill>
              </a:rPr>
              <a:t>of een houtsnijwerk van </a:t>
            </a:r>
          </a:p>
          <a:p>
            <a:r>
              <a:rPr lang="nl-NL" sz="4400" b="1" dirty="0">
                <a:solidFill>
                  <a:srgbClr val="002060"/>
                </a:solidFill>
              </a:rPr>
              <a:t>‘Niek Meijer’ op de ontbijttafel? </a:t>
            </a:r>
          </a:p>
          <a:p>
            <a:endParaRPr lang="nl-NL" sz="4400" b="1" dirty="0">
              <a:solidFill>
                <a:srgbClr val="002060"/>
              </a:solidFill>
            </a:endParaRPr>
          </a:p>
          <a:p>
            <a:r>
              <a:rPr lang="nl-NL" sz="4400" b="1" dirty="0" err="1">
                <a:solidFill>
                  <a:srgbClr val="002060"/>
                </a:solidFill>
              </a:rPr>
              <a:t>Huizer</a:t>
            </a:r>
            <a:r>
              <a:rPr lang="nl-NL" sz="4400" b="1" dirty="0">
                <a:solidFill>
                  <a:srgbClr val="002060"/>
                </a:solidFill>
              </a:rPr>
              <a:t> en </a:t>
            </a:r>
            <a:r>
              <a:rPr lang="nl-NL" sz="4400" b="1" dirty="0" err="1">
                <a:solidFill>
                  <a:srgbClr val="002060"/>
                </a:solidFill>
              </a:rPr>
              <a:t>Blaricumse</a:t>
            </a:r>
            <a:r>
              <a:rPr lang="nl-NL" sz="4400" b="1" dirty="0">
                <a:solidFill>
                  <a:srgbClr val="002060"/>
                </a:solidFill>
              </a:rPr>
              <a:t> kunstenaars </a:t>
            </a:r>
          </a:p>
          <a:p>
            <a:r>
              <a:rPr lang="nl-NL" sz="4400" b="1" dirty="0">
                <a:solidFill>
                  <a:srgbClr val="002060"/>
                </a:solidFill>
              </a:rPr>
              <a:t>helpen bekende en minder bekende </a:t>
            </a:r>
          </a:p>
          <a:p>
            <a:r>
              <a:rPr lang="nl-NL" sz="4400" b="1" dirty="0" err="1">
                <a:solidFill>
                  <a:srgbClr val="002060"/>
                </a:solidFill>
              </a:rPr>
              <a:t>Gooiers</a:t>
            </a:r>
            <a:r>
              <a:rPr lang="nl-NL" sz="4400" b="1" dirty="0">
                <a:solidFill>
                  <a:srgbClr val="002060"/>
                </a:solidFill>
              </a:rPr>
              <a:t> een kunstwerk te maken</a:t>
            </a:r>
          </a:p>
          <a:p>
            <a:r>
              <a:rPr lang="nl-NL" sz="4400" b="1" dirty="0">
                <a:solidFill>
                  <a:srgbClr val="002060"/>
                </a:solidFill>
              </a:rPr>
              <a:t>dat geveild gaat worden voor </a:t>
            </a:r>
          </a:p>
          <a:p>
            <a:r>
              <a:rPr lang="nl-NL" sz="4400" b="1" dirty="0">
                <a:solidFill>
                  <a:srgbClr val="002060"/>
                </a:solidFill>
              </a:rPr>
              <a:t>de oogkliniek van </a:t>
            </a:r>
            <a:r>
              <a:rPr lang="nl-NL" sz="4400" b="1" dirty="0" err="1">
                <a:solidFill>
                  <a:srgbClr val="002060"/>
                </a:solidFill>
              </a:rPr>
              <a:t>Rotarylid</a:t>
            </a:r>
            <a:r>
              <a:rPr lang="nl-NL" sz="4400" b="1" dirty="0">
                <a:solidFill>
                  <a:srgbClr val="002060"/>
                </a:solidFill>
              </a:rPr>
              <a:t> </a:t>
            </a:r>
          </a:p>
          <a:p>
            <a:r>
              <a:rPr lang="nl-NL" sz="4400" b="1" dirty="0">
                <a:solidFill>
                  <a:srgbClr val="002060"/>
                </a:solidFill>
              </a:rPr>
              <a:t>Marjolein Ronday in Kenia</a:t>
            </a:r>
          </a:p>
          <a:p>
            <a:endParaRPr lang="nl-NL" sz="4000" b="1" dirty="0">
              <a:solidFill>
                <a:srgbClr val="002060"/>
              </a:solidFill>
            </a:endParaRPr>
          </a:p>
          <a:p>
            <a:endParaRPr lang="nl-NL" sz="4000" b="1" dirty="0">
              <a:solidFill>
                <a:srgbClr val="002060"/>
              </a:solidFill>
            </a:endParaRPr>
          </a:p>
        </p:txBody>
      </p:sp>
      <p:pic>
        <p:nvPicPr>
          <p:cNvPr id="1026" name="Afbeelding 1">
            <a:extLst>
              <a:ext uri="{FF2B5EF4-FFF2-40B4-BE49-F238E27FC236}">
                <a16:creationId xmlns:a16="http://schemas.microsoft.com/office/drawing/2014/main" id="{E064882F-CB0E-32B1-9272-B90EDC3D9B6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3629" y="5538953"/>
            <a:ext cx="8059233" cy="13190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Afbeelding 4">
            <a:extLst>
              <a:ext uri="{FF2B5EF4-FFF2-40B4-BE49-F238E27FC236}">
                <a16:creationId xmlns:a16="http://schemas.microsoft.com/office/drawing/2014/main" id="{5423ACDD-A187-CCAF-EBD0-A4BDA466430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40387" y="1268875"/>
            <a:ext cx="5553905" cy="3495502"/>
          </a:xfrm>
          <a:prstGeom prst="rect">
            <a:avLst/>
          </a:prstGeom>
        </p:spPr>
      </p:pic>
      <p:sp>
        <p:nvSpPr>
          <p:cNvPr id="6" name="Tekstvak 5">
            <a:extLst>
              <a:ext uri="{FF2B5EF4-FFF2-40B4-BE49-F238E27FC236}">
                <a16:creationId xmlns:a16="http://schemas.microsoft.com/office/drawing/2014/main" id="{A4E031E6-207C-3CF2-1C29-1255B1C0314C}"/>
              </a:ext>
            </a:extLst>
          </p:cNvPr>
          <p:cNvSpPr txBox="1"/>
          <p:nvPr/>
        </p:nvSpPr>
        <p:spPr>
          <a:xfrm>
            <a:off x="189470" y="154725"/>
            <a:ext cx="11804822" cy="76944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nl-NL" sz="4400" b="1" u="sng" dirty="0">
                <a:solidFill>
                  <a:srgbClr val="002060"/>
                </a:solidFill>
              </a:rPr>
              <a:t>Kunstveiling 29 mei 2024 Gemeentehuis Huizen</a:t>
            </a:r>
          </a:p>
        </p:txBody>
      </p:sp>
    </p:spTree>
    <p:extLst>
      <p:ext uri="{BB962C8B-B14F-4D97-AF65-F5344CB8AC3E}">
        <p14:creationId xmlns:p14="http://schemas.microsoft.com/office/powerpoint/2010/main" val="1239232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E8E0025-C017-82DD-1A07-B368A91059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7A79B348-FC7C-99B1-47BE-B53FF608D34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46286" y="1825625"/>
            <a:ext cx="5307514" cy="4351338"/>
          </a:xfrm>
        </p:spPr>
        <p:txBody>
          <a:bodyPr/>
          <a:lstStyle/>
          <a:p>
            <a:endParaRPr lang="nl-NL" dirty="0"/>
          </a:p>
        </p:txBody>
      </p:sp>
      <p:graphicFrame>
        <p:nvGraphicFramePr>
          <p:cNvPr id="4" name="Object 3">
            <a:extLst>
              <a:ext uri="{FF2B5EF4-FFF2-40B4-BE49-F238E27FC236}">
                <a16:creationId xmlns:a16="http://schemas.microsoft.com/office/drawing/2014/main" id="{A8E1E8DC-40B3-6D7E-A561-54B721291AA4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83868235"/>
              </p:ext>
            </p:extLst>
          </p:nvPr>
        </p:nvGraphicFramePr>
        <p:xfrm>
          <a:off x="6651813" y="-542365"/>
          <a:ext cx="5358768" cy="794273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Acrobat Document" r:id="rId2" imgW="5667120" imgH="8019903" progId="Acrobat.Document.DC">
                  <p:embed/>
                </p:oleObj>
              </mc:Choice>
              <mc:Fallback>
                <p:oleObj name="Acrobat Document" r:id="rId2" imgW="5667120" imgH="8019903" progId="Acrobat.Document.DC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6651813" y="-542365"/>
                        <a:ext cx="5358768" cy="794273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5" name="Tijdelijke aanduiding voor inhoud 4">
            <a:extLst>
              <a:ext uri="{FF2B5EF4-FFF2-40B4-BE49-F238E27FC236}">
                <a16:creationId xmlns:a16="http://schemas.microsoft.com/office/drawing/2014/main" id="{BA860672-F01E-6CE4-4C86-17432D3111B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7828" y="200531"/>
            <a:ext cx="5307514" cy="6657469"/>
          </a:xfrm>
          <a:prstGeom prst="rect">
            <a:avLst/>
          </a:prstGeom>
        </p:spPr>
      </p:pic>
      <p:sp>
        <p:nvSpPr>
          <p:cNvPr id="6" name="Tekstvak 5">
            <a:extLst>
              <a:ext uri="{FF2B5EF4-FFF2-40B4-BE49-F238E27FC236}">
                <a16:creationId xmlns:a16="http://schemas.microsoft.com/office/drawing/2014/main" id="{15F9463F-C36F-B52C-46BE-87C4CE4CC960}"/>
              </a:ext>
            </a:extLst>
          </p:cNvPr>
          <p:cNvSpPr txBox="1"/>
          <p:nvPr/>
        </p:nvSpPr>
        <p:spPr>
          <a:xfrm>
            <a:off x="980302" y="4089678"/>
            <a:ext cx="1268627" cy="369332"/>
          </a:xfrm>
          <a:prstGeom prst="rect">
            <a:avLst/>
          </a:prstGeom>
          <a:solidFill>
            <a:srgbClr val="0070C0"/>
          </a:solidFill>
        </p:spPr>
        <p:txBody>
          <a:bodyPr wrap="square" rtlCol="0">
            <a:spAutoFit/>
          </a:bodyPr>
          <a:lstStyle/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0097345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55D849C6-51C6-370B-AE46-9D93CA82559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0"/>
            <a:ext cx="12191999" cy="7655859"/>
          </a:xfr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nl-NL" sz="4600" b="1" u="sng" dirty="0">
                <a:solidFill>
                  <a:srgbClr val="002060"/>
                </a:solidFill>
              </a:rPr>
              <a:t>Kunstenaars</a:t>
            </a:r>
          </a:p>
          <a:p>
            <a:endParaRPr lang="nl-NL" sz="4600" b="1" dirty="0">
              <a:solidFill>
                <a:srgbClr val="002060"/>
              </a:solidFill>
            </a:endParaRPr>
          </a:p>
          <a:p>
            <a:pPr lvl="2"/>
            <a:r>
              <a:rPr lang="nl-NL" sz="4600" b="1" dirty="0">
                <a:solidFill>
                  <a:srgbClr val="002060"/>
                </a:solidFill>
              </a:rPr>
              <a:t>Pieter Hogenbirk 		* Simone </a:t>
            </a:r>
            <a:r>
              <a:rPr lang="nl-NL" sz="4600" b="1" dirty="0" err="1">
                <a:solidFill>
                  <a:srgbClr val="002060"/>
                </a:solidFill>
              </a:rPr>
              <a:t>Stawicki</a:t>
            </a:r>
            <a:endParaRPr lang="nl-NL" sz="4600" b="1" dirty="0">
              <a:solidFill>
                <a:srgbClr val="002060"/>
              </a:solidFill>
            </a:endParaRPr>
          </a:p>
          <a:p>
            <a:pPr lvl="2"/>
            <a:r>
              <a:rPr lang="nl-NL" sz="4600" b="1" dirty="0">
                <a:solidFill>
                  <a:srgbClr val="002060"/>
                </a:solidFill>
              </a:rPr>
              <a:t>Maja Boot				* Jeannette Beelen</a:t>
            </a:r>
          </a:p>
          <a:p>
            <a:pPr lvl="2"/>
            <a:r>
              <a:rPr lang="nl-NL" sz="4600" b="1" dirty="0">
                <a:solidFill>
                  <a:srgbClr val="002060"/>
                </a:solidFill>
              </a:rPr>
              <a:t>Wout Koppers			* Barbara Houwers </a:t>
            </a:r>
          </a:p>
          <a:p>
            <a:pPr lvl="2"/>
            <a:r>
              <a:rPr lang="nl-NL" sz="4600" b="1" dirty="0">
                <a:solidFill>
                  <a:srgbClr val="002060"/>
                </a:solidFill>
              </a:rPr>
              <a:t>Michiel Linders			* Olga Dol</a:t>
            </a:r>
          </a:p>
          <a:p>
            <a:pPr lvl="2"/>
            <a:r>
              <a:rPr lang="nl-NL" sz="4600" b="1" dirty="0">
                <a:solidFill>
                  <a:srgbClr val="002060"/>
                </a:solidFill>
              </a:rPr>
              <a:t>Peter Kos				* Esther </a:t>
            </a:r>
            <a:r>
              <a:rPr lang="nl-NL" sz="4600" b="1" dirty="0" err="1">
                <a:solidFill>
                  <a:srgbClr val="002060"/>
                </a:solidFill>
              </a:rPr>
              <a:t>Hofstetter</a:t>
            </a:r>
            <a:endParaRPr lang="nl-NL" sz="4600" b="1" dirty="0">
              <a:solidFill>
                <a:srgbClr val="002060"/>
              </a:solidFill>
            </a:endParaRPr>
          </a:p>
          <a:p>
            <a:pPr lvl="2"/>
            <a:r>
              <a:rPr lang="nl-NL" sz="4600" b="1" dirty="0">
                <a:solidFill>
                  <a:srgbClr val="002060"/>
                </a:solidFill>
              </a:rPr>
              <a:t>Lenie Bos				* Belinda </a:t>
            </a:r>
            <a:r>
              <a:rPr lang="nl-NL" sz="4600" b="1" dirty="0" err="1">
                <a:solidFill>
                  <a:srgbClr val="002060"/>
                </a:solidFill>
              </a:rPr>
              <a:t>Brama</a:t>
            </a:r>
            <a:endParaRPr lang="nl-NL" sz="4600" b="1" dirty="0">
              <a:solidFill>
                <a:srgbClr val="002060"/>
              </a:solidFill>
            </a:endParaRPr>
          </a:p>
          <a:p>
            <a:pPr lvl="2"/>
            <a:r>
              <a:rPr lang="nl-NL" sz="4600" b="1" dirty="0">
                <a:solidFill>
                  <a:srgbClr val="002060"/>
                </a:solidFill>
              </a:rPr>
              <a:t>Jan Bruinsma			* Els de Graaf</a:t>
            </a:r>
          </a:p>
          <a:p>
            <a:pPr lvl="2"/>
            <a:r>
              <a:rPr lang="nl-NL" sz="4600" b="1" dirty="0">
                <a:solidFill>
                  <a:srgbClr val="002060"/>
                </a:solidFill>
              </a:rPr>
              <a:t>Laura Notari			* Mia Vogel</a:t>
            </a:r>
          </a:p>
          <a:p>
            <a:pPr lvl="2"/>
            <a:r>
              <a:rPr lang="nl-NL" sz="4600" b="1" dirty="0" err="1">
                <a:solidFill>
                  <a:srgbClr val="002060"/>
                </a:solidFill>
              </a:rPr>
              <a:t>Isabeau</a:t>
            </a:r>
            <a:r>
              <a:rPr lang="nl-NL" sz="4600" b="1" dirty="0">
                <a:solidFill>
                  <a:srgbClr val="002060"/>
                </a:solidFill>
              </a:rPr>
              <a:t> Limburg			* Beatrix Frederiks</a:t>
            </a:r>
          </a:p>
          <a:p>
            <a:pPr lvl="2"/>
            <a:r>
              <a:rPr lang="nl-NL" sz="4600" b="1" dirty="0">
                <a:solidFill>
                  <a:srgbClr val="002060"/>
                </a:solidFill>
              </a:rPr>
              <a:t>John Mulder			* Annette Duburg</a:t>
            </a:r>
          </a:p>
          <a:p>
            <a:pPr lvl="2"/>
            <a:r>
              <a:rPr lang="nl-NL" sz="4600" b="1" dirty="0">
                <a:solidFill>
                  <a:srgbClr val="002060"/>
                </a:solidFill>
              </a:rPr>
              <a:t>Alexandra van der Leeuw	* Marja </a:t>
            </a:r>
            <a:r>
              <a:rPr lang="nl-NL" sz="4600" b="1" dirty="0" err="1">
                <a:solidFill>
                  <a:srgbClr val="002060"/>
                </a:solidFill>
              </a:rPr>
              <a:t>Orbeling</a:t>
            </a:r>
            <a:endParaRPr lang="nl-NL" sz="4600" b="1" dirty="0">
              <a:solidFill>
                <a:srgbClr val="002060"/>
              </a:solidFill>
            </a:endParaRPr>
          </a:p>
          <a:p>
            <a:pPr lvl="2"/>
            <a:r>
              <a:rPr lang="nl-NL" sz="4600" b="1" dirty="0">
                <a:solidFill>
                  <a:srgbClr val="002060"/>
                </a:solidFill>
              </a:rPr>
              <a:t>Cees </a:t>
            </a:r>
            <a:r>
              <a:rPr lang="nl-NL" sz="4600" b="1" dirty="0" err="1">
                <a:solidFill>
                  <a:srgbClr val="002060"/>
                </a:solidFill>
              </a:rPr>
              <a:t>Wijsman</a:t>
            </a:r>
            <a:r>
              <a:rPr lang="nl-NL" sz="4600" b="1" dirty="0">
                <a:solidFill>
                  <a:srgbClr val="002060"/>
                </a:solidFill>
              </a:rPr>
              <a:t>			* …………………..</a:t>
            </a:r>
          </a:p>
          <a:p>
            <a:pPr marL="0" indent="0">
              <a:buNone/>
            </a:pPr>
            <a:r>
              <a:rPr lang="nl-NL" sz="4600" b="1" dirty="0">
                <a:solidFill>
                  <a:srgbClr val="002060"/>
                </a:solidFill>
              </a:rPr>
              <a:t>	</a:t>
            </a:r>
          </a:p>
          <a:p>
            <a:pPr marL="0" indent="0">
              <a:buNone/>
            </a:pPr>
            <a:endParaRPr lang="nl-NL" sz="40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21601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55D849C6-51C6-370B-AE46-9D93CA82559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0"/>
            <a:ext cx="12191999" cy="6831874"/>
          </a:xfr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nl-NL" sz="3200" b="1" dirty="0">
                <a:solidFill>
                  <a:srgbClr val="002060"/>
                </a:solidFill>
              </a:rPr>
              <a:t>Bekende en minder bekende </a:t>
            </a:r>
            <a:r>
              <a:rPr lang="nl-NL" sz="3200" b="1">
                <a:solidFill>
                  <a:srgbClr val="002060"/>
                </a:solidFill>
              </a:rPr>
              <a:t>inwoners:</a:t>
            </a:r>
          </a:p>
          <a:p>
            <a:pPr marL="0" indent="0">
              <a:buNone/>
            </a:pPr>
            <a:endParaRPr lang="nl-NL" sz="3200" b="1" dirty="0">
              <a:solidFill>
                <a:srgbClr val="002060"/>
              </a:solidFill>
            </a:endParaRPr>
          </a:p>
          <a:p>
            <a:r>
              <a:rPr lang="nl-NL" b="1" dirty="0">
                <a:solidFill>
                  <a:srgbClr val="002060"/>
                </a:solidFill>
              </a:rPr>
              <a:t>Niek Meyer, burgemeester Huizen</a:t>
            </a:r>
          </a:p>
          <a:p>
            <a:r>
              <a:rPr lang="nl-NL" b="1" dirty="0">
                <a:solidFill>
                  <a:srgbClr val="002060"/>
                </a:solidFill>
              </a:rPr>
              <a:t>Barbara de Reijke, burgemeester Blaricum</a:t>
            </a:r>
          </a:p>
          <a:p>
            <a:r>
              <a:rPr lang="nl-NL" b="1" dirty="0">
                <a:solidFill>
                  <a:srgbClr val="002060"/>
                </a:solidFill>
              </a:rPr>
              <a:t>Anno Wietze, burgemeester Aa en Hunze</a:t>
            </a:r>
          </a:p>
          <a:p>
            <a:r>
              <a:rPr lang="nl-NL" b="1" dirty="0" err="1">
                <a:solidFill>
                  <a:srgbClr val="002060"/>
                </a:solidFill>
              </a:rPr>
              <a:t>Imca</a:t>
            </a:r>
            <a:r>
              <a:rPr lang="nl-NL" b="1" dirty="0">
                <a:solidFill>
                  <a:srgbClr val="002060"/>
                </a:solidFill>
              </a:rPr>
              <a:t> Marina, zangeres</a:t>
            </a:r>
          </a:p>
          <a:p>
            <a:r>
              <a:rPr lang="nl-NL" b="1" dirty="0">
                <a:solidFill>
                  <a:srgbClr val="002060"/>
                </a:solidFill>
              </a:rPr>
              <a:t>Rick Felderhof, radio en tv presentator</a:t>
            </a:r>
          </a:p>
          <a:p>
            <a:r>
              <a:rPr lang="nl-NL" b="1" dirty="0">
                <a:solidFill>
                  <a:srgbClr val="002060"/>
                </a:solidFill>
              </a:rPr>
              <a:t>Agnes Haverkort, Avenue Makelaars</a:t>
            </a:r>
          </a:p>
          <a:p>
            <a:r>
              <a:rPr lang="nl-NL" b="1" dirty="0">
                <a:solidFill>
                  <a:srgbClr val="002060"/>
                </a:solidFill>
              </a:rPr>
              <a:t>Frans Ruijter, streekhistoricus</a:t>
            </a:r>
          </a:p>
          <a:p>
            <a:r>
              <a:rPr lang="nl-NL" b="1" dirty="0">
                <a:solidFill>
                  <a:srgbClr val="002060"/>
                </a:solidFill>
              </a:rPr>
              <a:t>Nienke de Wit, sectorhoofd Zuiderzeemuseum</a:t>
            </a:r>
          </a:p>
          <a:p>
            <a:r>
              <a:rPr lang="nl-NL" b="1" dirty="0">
                <a:solidFill>
                  <a:srgbClr val="002060"/>
                </a:solidFill>
              </a:rPr>
              <a:t>Jacques Walch, </a:t>
            </a:r>
            <a:r>
              <a:rPr lang="nl-NL" b="1" dirty="0" err="1">
                <a:solidFill>
                  <a:srgbClr val="002060"/>
                </a:solidFill>
              </a:rPr>
              <a:t>Voorma</a:t>
            </a:r>
            <a:r>
              <a:rPr lang="nl-NL" b="1" dirty="0">
                <a:solidFill>
                  <a:srgbClr val="002060"/>
                </a:solidFill>
              </a:rPr>
              <a:t> &amp; Walch Makelaars</a:t>
            </a:r>
          </a:p>
          <a:p>
            <a:r>
              <a:rPr lang="nl-NL" b="1" dirty="0">
                <a:solidFill>
                  <a:srgbClr val="002060"/>
                </a:solidFill>
              </a:rPr>
              <a:t>Anita Koning, voorzitter WC Oostermeent</a:t>
            </a:r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6844054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55D849C6-51C6-370B-AE46-9D93CA82559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0"/>
            <a:ext cx="12192000" cy="7182010"/>
          </a:xfr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txBody>
          <a:bodyPr>
            <a:normAutofit/>
          </a:bodyPr>
          <a:lstStyle/>
          <a:p>
            <a:endParaRPr lang="nl-NL" sz="3200" b="1" dirty="0">
              <a:solidFill>
                <a:srgbClr val="002060"/>
              </a:solidFill>
            </a:endParaRPr>
          </a:p>
          <a:p>
            <a:r>
              <a:rPr lang="nl-NL" sz="3200" b="1" dirty="0">
                <a:solidFill>
                  <a:srgbClr val="002060"/>
                </a:solidFill>
              </a:rPr>
              <a:t>Janny Bakker, voorzitter Raad van bestuur </a:t>
            </a:r>
            <a:r>
              <a:rPr lang="nl-NL" sz="3200" b="1" dirty="0" err="1">
                <a:solidFill>
                  <a:srgbClr val="002060"/>
                </a:solidFill>
              </a:rPr>
              <a:t>Movisie</a:t>
            </a:r>
            <a:endParaRPr lang="nl-NL" sz="3200" b="1" dirty="0">
              <a:solidFill>
                <a:srgbClr val="002060"/>
              </a:solidFill>
            </a:endParaRPr>
          </a:p>
          <a:p>
            <a:r>
              <a:rPr lang="nl-NL" sz="3200" b="1" dirty="0">
                <a:solidFill>
                  <a:srgbClr val="002060"/>
                </a:solidFill>
              </a:rPr>
              <a:t>Anita Koning, voorzitter WC Oostermeent</a:t>
            </a:r>
          </a:p>
          <a:p>
            <a:r>
              <a:rPr lang="nl-NL" sz="3200" b="1" dirty="0">
                <a:solidFill>
                  <a:srgbClr val="002060"/>
                </a:solidFill>
              </a:rPr>
              <a:t>Loes Piller, model en bekend van Edgar Vos</a:t>
            </a:r>
          </a:p>
          <a:p>
            <a:r>
              <a:rPr lang="nl-NL" sz="3200" b="1" dirty="0">
                <a:solidFill>
                  <a:srgbClr val="002060"/>
                </a:solidFill>
              </a:rPr>
              <a:t>Christiaan Koop, Architect</a:t>
            </a:r>
          </a:p>
          <a:p>
            <a:r>
              <a:rPr lang="nl-NL" sz="3200" b="1" dirty="0">
                <a:solidFill>
                  <a:srgbClr val="002060"/>
                </a:solidFill>
              </a:rPr>
              <a:t>Teun van der Wende, dierenarts en voorzitter RC Gooimeer</a:t>
            </a:r>
          </a:p>
          <a:p>
            <a:r>
              <a:rPr lang="nl-NL" sz="3200" b="1" dirty="0">
                <a:solidFill>
                  <a:srgbClr val="002060"/>
                </a:solidFill>
              </a:rPr>
              <a:t>Don Duyns, theatermaker en schrijver</a:t>
            </a:r>
          </a:p>
          <a:p>
            <a:r>
              <a:rPr lang="nl-NL" sz="3200" b="1" dirty="0">
                <a:solidFill>
                  <a:srgbClr val="002060"/>
                </a:solidFill>
              </a:rPr>
              <a:t>Johan Verheij, artistiek leider Eindeloos Theater</a:t>
            </a:r>
          </a:p>
          <a:p>
            <a:r>
              <a:rPr lang="nl-NL" sz="3200" b="1" dirty="0">
                <a:solidFill>
                  <a:srgbClr val="002060"/>
                </a:solidFill>
              </a:rPr>
              <a:t>Gert-Jan van Dommelen, klimaat burgemeester Huizen</a:t>
            </a:r>
          </a:p>
          <a:p>
            <a:r>
              <a:rPr lang="nl-NL" sz="3200" b="1" dirty="0">
                <a:solidFill>
                  <a:srgbClr val="002060"/>
                </a:solidFill>
              </a:rPr>
              <a:t> ………..</a:t>
            </a:r>
          </a:p>
          <a:p>
            <a:pPr marL="0" indent="0">
              <a:buNone/>
            </a:pPr>
            <a:endParaRPr lang="nl-NL" sz="3200" b="1" dirty="0">
              <a:solidFill>
                <a:srgbClr val="002060"/>
              </a:solidFill>
            </a:endParaRPr>
          </a:p>
          <a:p>
            <a:pPr marL="0" indent="0">
              <a:buNone/>
            </a:pPr>
            <a:r>
              <a:rPr lang="nl-NL" sz="3200" b="1" dirty="0">
                <a:solidFill>
                  <a:srgbClr val="002060"/>
                </a:solidFill>
              </a:rPr>
              <a:t>			met diverse anderen lopen nog contacten</a:t>
            </a:r>
          </a:p>
        </p:txBody>
      </p:sp>
    </p:spTree>
    <p:extLst>
      <p:ext uri="{BB962C8B-B14F-4D97-AF65-F5344CB8AC3E}">
        <p14:creationId xmlns:p14="http://schemas.microsoft.com/office/powerpoint/2010/main" val="19432718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0C1EF406-57FA-420C-EC13-6F1425CE900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0"/>
            <a:ext cx="12192000" cy="6857999"/>
          </a:xfr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txBody>
          <a:bodyPr>
            <a:noAutofit/>
          </a:bodyPr>
          <a:lstStyle/>
          <a:p>
            <a:endParaRPr lang="nl-NL" sz="3600" b="1" dirty="0">
              <a:solidFill>
                <a:srgbClr val="002060"/>
              </a:solidFill>
              <a:latin typeface="Bahnschrift" panose="020B0502040204020203" pitchFamily="34" charset="0"/>
            </a:endParaRPr>
          </a:p>
          <a:p>
            <a:r>
              <a:rPr lang="nl-NL" sz="3600" b="1" dirty="0">
                <a:solidFill>
                  <a:srgbClr val="002060"/>
                </a:solidFill>
                <a:latin typeface="Bahnschrift" panose="020B0502040204020203" pitchFamily="34" charset="0"/>
              </a:rPr>
              <a:t> Vanaf nu &gt; Website in de lucht</a:t>
            </a:r>
          </a:p>
          <a:p>
            <a:pPr marL="0" indent="0">
              <a:buNone/>
            </a:pPr>
            <a:r>
              <a:rPr lang="nl-NL" sz="3600" b="1" dirty="0">
                <a:solidFill>
                  <a:srgbClr val="002060"/>
                </a:solidFill>
                <a:latin typeface="Bahnschrift" panose="020B0502040204020203" pitchFamily="34" charset="0"/>
              </a:rPr>
              <a:t>	met </a:t>
            </a:r>
            <a:r>
              <a:rPr lang="nl-NL" sz="3600" b="1" dirty="0" err="1">
                <a:solidFill>
                  <a:srgbClr val="002060"/>
                </a:solidFill>
                <a:latin typeface="Bahnschrift" panose="020B0502040204020203" pitchFamily="34" charset="0"/>
              </a:rPr>
              <a:t>tzt</a:t>
            </a:r>
            <a:r>
              <a:rPr lang="nl-NL" sz="3600" b="1" dirty="0">
                <a:solidFill>
                  <a:srgbClr val="002060"/>
                </a:solidFill>
                <a:latin typeface="Bahnschrift" panose="020B0502040204020203" pitchFamily="34" charset="0"/>
              </a:rPr>
              <a:t> doorverwijzing site kunstenaars</a:t>
            </a:r>
          </a:p>
          <a:p>
            <a:r>
              <a:rPr lang="nl-NL" sz="3600" b="1" dirty="0">
                <a:solidFill>
                  <a:srgbClr val="002060"/>
                </a:solidFill>
                <a:latin typeface="Bahnschrift" panose="020B0502040204020203" pitchFamily="34" charset="0"/>
              </a:rPr>
              <a:t> Exposure in de kranten</a:t>
            </a:r>
          </a:p>
          <a:p>
            <a:r>
              <a:rPr lang="nl-NL" sz="3600" b="1" dirty="0">
                <a:solidFill>
                  <a:srgbClr val="002060"/>
                </a:solidFill>
                <a:latin typeface="Bahnschrift" panose="020B0502040204020203" pitchFamily="34" charset="0"/>
              </a:rPr>
              <a:t> Brochure met kunstwerken en     			 	   		doorverwijzing kunstenaars</a:t>
            </a:r>
          </a:p>
          <a:p>
            <a:r>
              <a:rPr lang="nl-NL" sz="3600" b="1" dirty="0">
                <a:solidFill>
                  <a:srgbClr val="002060"/>
                </a:solidFill>
                <a:latin typeface="Bahnschrift" panose="020B0502040204020203" pitchFamily="34" charset="0"/>
              </a:rPr>
              <a:t> Expositie werken in Blaricum 7 mei t/m 10 mei</a:t>
            </a:r>
          </a:p>
          <a:p>
            <a:r>
              <a:rPr lang="nl-NL" sz="3600" b="1" dirty="0">
                <a:solidFill>
                  <a:srgbClr val="002060"/>
                </a:solidFill>
                <a:latin typeface="Bahnschrift" panose="020B0502040204020203" pitchFamily="34" charset="0"/>
              </a:rPr>
              <a:t> Expositie werken in Huizen </a:t>
            </a:r>
          </a:p>
          <a:p>
            <a:pPr marL="0" indent="0">
              <a:buNone/>
            </a:pPr>
            <a:r>
              <a:rPr lang="nl-NL" sz="3600" b="1" dirty="0">
                <a:solidFill>
                  <a:srgbClr val="002060"/>
                </a:solidFill>
                <a:latin typeface="Bahnschrift" panose="020B0502040204020203" pitchFamily="34" charset="0"/>
              </a:rPr>
              <a:t>               13 mei t/m 28 mei Omloop Raadzaal</a:t>
            </a:r>
          </a:p>
          <a:p>
            <a:r>
              <a:rPr lang="nl-NL" sz="3600" b="1" dirty="0">
                <a:solidFill>
                  <a:srgbClr val="002060"/>
                </a:solidFill>
                <a:latin typeface="Bahnschrift" panose="020B0502040204020203" pitchFamily="34" charset="0"/>
              </a:rPr>
              <a:t> Veiling op 29 mei in </a:t>
            </a:r>
            <a:r>
              <a:rPr lang="nl-NL" sz="3600" b="1">
                <a:solidFill>
                  <a:srgbClr val="002060"/>
                </a:solidFill>
                <a:latin typeface="Bahnschrift" panose="020B0502040204020203" pitchFamily="34" charset="0"/>
              </a:rPr>
              <a:t>de Raadszaal </a:t>
            </a:r>
            <a:r>
              <a:rPr lang="nl-NL" sz="3600" b="1" dirty="0">
                <a:solidFill>
                  <a:srgbClr val="002060"/>
                </a:solidFill>
                <a:latin typeface="Bahnschrift" panose="020B0502040204020203" pitchFamily="34" charset="0"/>
              </a:rPr>
              <a:t>Huizen met </a:t>
            </a:r>
          </a:p>
          <a:p>
            <a:pPr marL="0" indent="0">
              <a:buNone/>
            </a:pPr>
            <a:r>
              <a:rPr lang="nl-NL" sz="3600" b="1" dirty="0">
                <a:solidFill>
                  <a:srgbClr val="002060"/>
                </a:solidFill>
                <a:latin typeface="Bahnschrift" panose="020B0502040204020203" pitchFamily="34" charset="0"/>
              </a:rPr>
              <a:t>                                          2 veilingmeesters </a:t>
            </a:r>
          </a:p>
        </p:txBody>
      </p:sp>
    </p:spTree>
    <p:extLst>
      <p:ext uri="{BB962C8B-B14F-4D97-AF65-F5344CB8AC3E}">
        <p14:creationId xmlns:p14="http://schemas.microsoft.com/office/powerpoint/2010/main" val="42522867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D7BE9546-CD8A-21F1-45B5-3202ED88F48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600892"/>
            <a:ext cx="11353800" cy="6008914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nl-NL" sz="4800" b="1" dirty="0">
              <a:solidFill>
                <a:srgbClr val="002060"/>
              </a:solidFill>
              <a:hlinkClick r:id="rId2"/>
            </a:endParaRPr>
          </a:p>
          <a:p>
            <a:pPr marL="0" indent="0">
              <a:buNone/>
            </a:pPr>
            <a:endParaRPr lang="nl-NL" sz="4800" b="1" dirty="0">
              <a:solidFill>
                <a:srgbClr val="002060"/>
              </a:solidFill>
              <a:hlinkClick r:id="rId2"/>
            </a:endParaRPr>
          </a:p>
          <a:p>
            <a:pPr marL="0" indent="0">
              <a:buNone/>
            </a:pPr>
            <a:endParaRPr lang="nl-NL" sz="4800" b="1" dirty="0">
              <a:solidFill>
                <a:srgbClr val="002060"/>
              </a:solidFill>
              <a:hlinkClick r:id="rId2"/>
            </a:endParaRPr>
          </a:p>
          <a:p>
            <a:pPr marL="0" indent="0">
              <a:buNone/>
            </a:pPr>
            <a:r>
              <a:rPr lang="nl-NL" sz="6000" b="1" dirty="0">
                <a:solidFill>
                  <a:srgbClr val="002060"/>
                </a:solidFill>
                <a:hlinkClick r:id="rId2"/>
              </a:rPr>
              <a:t> kunstveiling@rotarygooimeer.nl</a:t>
            </a:r>
            <a:endParaRPr lang="nl-NL" sz="6000" b="1" dirty="0">
              <a:solidFill>
                <a:srgbClr val="002060"/>
              </a:solidFill>
            </a:endParaRPr>
          </a:p>
          <a:p>
            <a:pPr marL="0" indent="0">
              <a:buNone/>
            </a:pPr>
            <a:endParaRPr lang="nl-NL" sz="4800" b="1" dirty="0">
              <a:solidFill>
                <a:srgbClr val="002060"/>
              </a:solidFill>
              <a:hlinkClick r:id="rId3"/>
            </a:endParaRPr>
          </a:p>
        </p:txBody>
      </p:sp>
    </p:spTree>
    <p:extLst>
      <p:ext uri="{BB962C8B-B14F-4D97-AF65-F5344CB8AC3E}">
        <p14:creationId xmlns:p14="http://schemas.microsoft.com/office/powerpoint/2010/main" val="23506767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102</TotalTime>
  <Words>367</Words>
  <Application>Microsoft Office PowerPoint</Application>
  <PresentationFormat>Breedbeeld</PresentationFormat>
  <Paragraphs>64</Paragraphs>
  <Slides>8</Slides>
  <Notes>0</Notes>
  <HiddenSlides>0</HiddenSlides>
  <MMClips>0</MMClips>
  <ScaleCrop>false</ScaleCrop>
  <HeadingPairs>
    <vt:vector size="8" baseType="variant">
      <vt:variant>
        <vt:lpstr>Gebruikte lettertypen</vt:lpstr>
      </vt:variant>
      <vt:variant>
        <vt:i4>4</vt:i4>
      </vt:variant>
      <vt:variant>
        <vt:lpstr>Thema</vt:lpstr>
      </vt:variant>
      <vt:variant>
        <vt:i4>1</vt:i4>
      </vt:variant>
      <vt:variant>
        <vt:lpstr>Ingesloten OLE-bronprogramma's</vt:lpstr>
      </vt:variant>
      <vt:variant>
        <vt:i4>1</vt:i4>
      </vt:variant>
      <vt:variant>
        <vt:lpstr>Diatitels</vt:lpstr>
      </vt:variant>
      <vt:variant>
        <vt:i4>8</vt:i4>
      </vt:variant>
    </vt:vector>
  </HeadingPairs>
  <TitlesOfParts>
    <vt:vector size="14" baseType="lpstr">
      <vt:lpstr>Arial</vt:lpstr>
      <vt:lpstr>Bahnschrift</vt:lpstr>
      <vt:lpstr>Calibri</vt:lpstr>
      <vt:lpstr>Calibri Light</vt:lpstr>
      <vt:lpstr>Kantoorthema</vt:lpstr>
      <vt:lpstr>Acrobat Document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han landman</dc:creator>
  <cp:lastModifiedBy>han landman</cp:lastModifiedBy>
  <cp:revision>30</cp:revision>
  <cp:lastPrinted>2023-11-01T15:06:42Z</cp:lastPrinted>
  <dcterms:created xsi:type="dcterms:W3CDTF">2023-11-01T14:47:54Z</dcterms:created>
  <dcterms:modified xsi:type="dcterms:W3CDTF">2024-02-06T09:26:50Z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24e57bac-d225-40fb-8a9e-62b5be587a96_Enabled">
    <vt:lpwstr>true</vt:lpwstr>
  </property>
  <property fmtid="{D5CDD505-2E9C-101B-9397-08002B2CF9AE}" pid="3" name="MSIP_Label_24e57bac-d225-40fb-8a9e-62b5be587a96_SetDate">
    <vt:lpwstr>2024-01-29T13:54:27Z</vt:lpwstr>
  </property>
  <property fmtid="{D5CDD505-2E9C-101B-9397-08002B2CF9AE}" pid="4" name="MSIP_Label_24e57bac-d225-40fb-8a9e-62b5be587a96_Method">
    <vt:lpwstr>Standard</vt:lpwstr>
  </property>
  <property fmtid="{D5CDD505-2E9C-101B-9397-08002B2CF9AE}" pid="5" name="MSIP_Label_24e57bac-d225-40fb-8a9e-62b5be587a96_Name">
    <vt:lpwstr>Internal</vt:lpwstr>
  </property>
  <property fmtid="{D5CDD505-2E9C-101B-9397-08002B2CF9AE}" pid="6" name="MSIP_Label_24e57bac-d225-40fb-8a9e-62b5be587a96_SiteId">
    <vt:lpwstr>a398fcff-8d2b-4930-a7f7-e1c99a108d77</vt:lpwstr>
  </property>
  <property fmtid="{D5CDD505-2E9C-101B-9397-08002B2CF9AE}" pid="7" name="MSIP_Label_24e57bac-d225-40fb-8a9e-62b5be587a96_ActionId">
    <vt:lpwstr>83957f63-1fba-4342-818f-48f18b11241f</vt:lpwstr>
  </property>
  <property fmtid="{D5CDD505-2E9C-101B-9397-08002B2CF9AE}" pid="8" name="MSIP_Label_24e57bac-d225-40fb-8a9e-62b5be587a96_ContentBits">
    <vt:lpwstr>0</vt:lpwstr>
  </property>
</Properties>
</file>